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8DE9C5-0C62-4896-94C2-68862007945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AF1991-B764-483F-A23A-CA361665E92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606633" y="2786058"/>
            <a:ext cx="6537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بسم الله الرحمن الرحيم</a:t>
            </a:r>
            <a:endParaRPr lang="ar-EG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Diagnosis :</a:t>
            </a:r>
            <a:endParaRPr lang="ar-EG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Acase of hyphema and vitreous haemorrhage with secondary increase of IOP                                                                           </a:t>
            </a:r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Management </a:t>
            </a:r>
            <a:endParaRPr lang="ar-EG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Aim at prevention of secondary hemorrhage </a:t>
            </a:r>
            <a:endParaRPr lang="ar-EG" dirty="0" smtClean="0"/>
          </a:p>
          <a:p>
            <a:pPr algn="l">
              <a:buNone/>
            </a:pPr>
            <a:r>
              <a:rPr lang="en-US" dirty="0" smtClean="0"/>
              <a:t>and   Control the elevated IOP to prevent corneal staining and optic neuropathy . </a:t>
            </a:r>
            <a:endParaRPr lang="ar-E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Lines of treatment:</a:t>
            </a:r>
            <a:endParaRPr lang="ar-EG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EG" dirty="0" smtClean="0"/>
          </a:p>
          <a:p>
            <a:pPr algn="l">
              <a:buNone/>
            </a:pPr>
            <a:r>
              <a:rPr lang="en-US" dirty="0" smtClean="0"/>
              <a:t>1- topical antibiotic </a:t>
            </a:r>
          </a:p>
          <a:p>
            <a:pPr algn="l">
              <a:buNone/>
            </a:pPr>
            <a:r>
              <a:rPr lang="en-US" dirty="0" smtClean="0"/>
              <a:t>2-topical steroid </a:t>
            </a:r>
          </a:p>
          <a:p>
            <a:pPr algn="l">
              <a:buNone/>
            </a:pPr>
            <a:r>
              <a:rPr lang="en-US" dirty="0" smtClean="0"/>
              <a:t>3-topical anti-glaucoma</a:t>
            </a:r>
          </a:p>
          <a:p>
            <a:pPr algn="l">
              <a:buNone/>
            </a:pPr>
            <a:r>
              <a:rPr lang="en-US" dirty="0" smtClean="0"/>
              <a:t>4-systemic carbonic anhydrase inhibitor (cidamex)</a:t>
            </a:r>
          </a:p>
          <a:p>
            <a:pPr algn="l">
              <a:buNone/>
            </a:pPr>
            <a:r>
              <a:rPr lang="en-US" dirty="0" smtClean="0"/>
              <a:t>5-cycloplegico </a:t>
            </a:r>
          </a:p>
          <a:p>
            <a:pPr algn="l">
              <a:buNone/>
            </a:pPr>
            <a:r>
              <a:rPr lang="en-US" dirty="0" smtClean="0"/>
              <a:t>6-haemostatic drugs (dicynone and kapron )</a:t>
            </a:r>
            <a:endParaRPr lang="ar-E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3999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2390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Case presentation </a:t>
            </a:r>
            <a:endParaRPr lang="ar-EG" sz="5400" dirty="0"/>
          </a:p>
        </p:txBody>
      </p:sp>
      <p:sp>
        <p:nvSpPr>
          <p:cNvPr id="4" name="مستطيل 3"/>
          <p:cNvSpPr/>
          <p:nvPr/>
        </p:nvSpPr>
        <p:spPr>
          <a:xfrm>
            <a:off x="1357290" y="2143116"/>
            <a:ext cx="55007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Resident: Sara Salah </a:t>
            </a:r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History :</a:t>
            </a:r>
            <a:endParaRPr lang="ar-EG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smtClean="0"/>
              <a:t>Female patient 35 years old presented with sudden painful diminution of vision with redness and lacrimation of </a:t>
            </a:r>
            <a:r>
              <a:rPr lang="en-US" sz="4400" dirty="0" err="1" smtClean="0"/>
              <a:t>lt.eye</a:t>
            </a:r>
            <a:r>
              <a:rPr lang="en-US" sz="4400" dirty="0" smtClean="0"/>
              <a:t> of 1 day duration following blunt trauma . </a:t>
            </a:r>
            <a:endParaRPr lang="ar-EG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Past history :</a:t>
            </a:r>
            <a:endParaRPr lang="ar-EG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No past history of medical importance </a:t>
            </a:r>
          </a:p>
          <a:p>
            <a:endParaRPr lang="ar-EG" dirty="0"/>
          </a:p>
          <a:p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algn="l"/>
            <a:r>
              <a:rPr lang="en-US" b="1" u="sng" dirty="0" smtClean="0"/>
              <a:t>Examination :</a:t>
            </a:r>
            <a:endParaRPr lang="ar-EG" b="1" u="sng" dirty="0"/>
          </a:p>
        </p:txBody>
      </p:sp>
      <p:sp>
        <p:nvSpPr>
          <p:cNvPr id="4" name="مستطيل 3"/>
          <p:cNvSpPr/>
          <p:nvPr/>
        </p:nvSpPr>
        <p:spPr>
          <a:xfrm>
            <a:off x="357158" y="1225689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Eye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 Irritable </a:t>
            </a:r>
          </a:p>
          <a:p>
            <a:pPr algn="l">
              <a:buNone/>
            </a:pPr>
            <a:r>
              <a:rPr lang="en-US" sz="3600" dirty="0" smtClean="0"/>
              <a:t>Lacrimation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Conjunctiva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 ciliary injection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Cornea</a:t>
            </a:r>
            <a:r>
              <a:rPr lang="en-US" sz="3600" dirty="0" smtClean="0">
                <a:solidFill>
                  <a:schemeClr val="tx2"/>
                </a:solidFill>
              </a:rPr>
              <a:t>: </a:t>
            </a:r>
            <a:r>
              <a:rPr lang="en-US" sz="3600" dirty="0" smtClean="0"/>
              <a:t>clinically free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Anterior chamber </a:t>
            </a:r>
            <a:r>
              <a:rPr lang="en-US" sz="3600" dirty="0" smtClean="0">
                <a:solidFill>
                  <a:schemeClr val="tx2"/>
                </a:solidFill>
              </a:rPr>
              <a:t>: </a:t>
            </a:r>
            <a:r>
              <a:rPr lang="en-US" sz="3600" dirty="0" smtClean="0"/>
              <a:t>total hyphema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Iris</a:t>
            </a:r>
            <a:r>
              <a:rPr lang="en-US" sz="3600" dirty="0" smtClean="0">
                <a:solidFill>
                  <a:schemeClr val="tx2"/>
                </a:solidFill>
              </a:rPr>
              <a:t>: </a:t>
            </a:r>
            <a:r>
              <a:rPr lang="en-US" sz="3600" dirty="0" smtClean="0"/>
              <a:t>cannot be seen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Pupil</a:t>
            </a:r>
            <a:r>
              <a:rPr lang="en-US" sz="3600" dirty="0" smtClean="0">
                <a:solidFill>
                  <a:schemeClr val="tx2"/>
                </a:solidFill>
              </a:rPr>
              <a:t>: </a:t>
            </a:r>
            <a:r>
              <a:rPr lang="en-US" sz="3600" dirty="0" smtClean="0"/>
              <a:t>cannot be seen </a:t>
            </a:r>
          </a:p>
          <a:p>
            <a:pPr marL="342900" lvl="8" indent="-342900" algn="l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Intraocular pressure 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DH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142984"/>
            <a:ext cx="7196166" cy="5312752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ar-EG" sz="3600" u="sng" dirty="0" smtClean="0">
              <a:solidFill>
                <a:schemeClr val="tx2"/>
              </a:solidFill>
            </a:endParaRPr>
          </a:p>
          <a:p>
            <a:pPr algn="l">
              <a:buNone/>
            </a:pPr>
            <a:r>
              <a:rPr lang="en-US" sz="3600" u="sng" dirty="0" err="1" smtClean="0">
                <a:solidFill>
                  <a:schemeClr val="tx2"/>
                </a:solidFill>
              </a:rPr>
              <a:t>Fundus</a:t>
            </a:r>
            <a:r>
              <a:rPr lang="en-US" sz="3600" u="sng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cannot be seen 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l">
              <a:buNone/>
            </a:pPr>
            <a:r>
              <a:rPr lang="en-US" sz="3600" u="sng" dirty="0" smtClean="0">
                <a:solidFill>
                  <a:schemeClr val="tx2"/>
                </a:solidFill>
              </a:rPr>
              <a:t>Intraocular pressure : </a:t>
            </a:r>
            <a:r>
              <a:rPr lang="en-US" sz="3600" dirty="0" smtClean="0"/>
              <a:t>30mmhg measured with Schiotz tonometer</a:t>
            </a:r>
          </a:p>
          <a:p>
            <a:pPr>
              <a:buNone/>
            </a:pPr>
            <a:endParaRPr lang="ar-EG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1" y="-59933"/>
            <a:ext cx="9309985" cy="691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Investigation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Ultrasonography</a:t>
            </a:r>
            <a:r>
              <a:rPr lang="en-US" dirty="0" smtClean="0">
                <a:solidFill>
                  <a:schemeClr val="tx2"/>
                </a:solidFill>
              </a:rPr>
              <a:t> : </a:t>
            </a:r>
            <a:r>
              <a:rPr lang="en-US" dirty="0" smtClean="0"/>
              <a:t>high vitreous </a:t>
            </a:r>
            <a:r>
              <a:rPr lang="en-US" dirty="0" err="1" smtClean="0"/>
              <a:t>ecchos</a:t>
            </a:r>
            <a:r>
              <a:rPr lang="en-US" dirty="0" smtClean="0"/>
              <a:t> mostly             vitreous hemorrhage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endParaRPr lang="ar-EG" b="1" u="sng" dirty="0" smtClean="0">
              <a:solidFill>
                <a:schemeClr val="tx2"/>
              </a:solidFill>
            </a:endParaRPr>
          </a:p>
          <a:p>
            <a:pPr algn="l"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Complete blood picture 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/>
              <a:t>normal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algn="l">
              <a:buNone/>
            </a:pPr>
            <a:r>
              <a:rPr lang="en-US" b="1" u="sng" dirty="0" err="1" smtClean="0">
                <a:solidFill>
                  <a:schemeClr val="tx2"/>
                </a:solidFill>
              </a:rPr>
              <a:t>Prothrombin</a:t>
            </a:r>
            <a:r>
              <a:rPr lang="en-US" b="1" u="sng" dirty="0" smtClean="0">
                <a:solidFill>
                  <a:schemeClr val="tx2"/>
                </a:solidFill>
              </a:rPr>
              <a:t> time and concentration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normal </a:t>
            </a:r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٢٠١٦١٠٣٠_١٦٤٥٣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174</Words>
  <Application>Microsoft Office PowerPoint</Application>
  <PresentationFormat>عرض على الشاشة (3:4)‏</PresentationFormat>
  <Paragraphs>43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وافر</vt:lpstr>
      <vt:lpstr>الشريحة 1</vt:lpstr>
      <vt:lpstr>Case presentation </vt:lpstr>
      <vt:lpstr>History :</vt:lpstr>
      <vt:lpstr>Past history :</vt:lpstr>
      <vt:lpstr>Examination :</vt:lpstr>
      <vt:lpstr>الشريحة 6</vt:lpstr>
      <vt:lpstr>الشريحة 7</vt:lpstr>
      <vt:lpstr>Investigation </vt:lpstr>
      <vt:lpstr>الشريحة 9</vt:lpstr>
      <vt:lpstr>Diagnosis :</vt:lpstr>
      <vt:lpstr>Management </vt:lpstr>
      <vt:lpstr>Lines of treatment:</vt:lpstr>
      <vt:lpstr>الشريحة 13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 </dc:title>
  <dc:creator>H</dc:creator>
  <cp:lastModifiedBy>H</cp:lastModifiedBy>
  <cp:revision>10</cp:revision>
  <dcterms:created xsi:type="dcterms:W3CDTF">2016-10-19T19:16:40Z</dcterms:created>
  <dcterms:modified xsi:type="dcterms:W3CDTF">2016-10-30T15:21:41Z</dcterms:modified>
</cp:coreProperties>
</file>